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6" r:id="rId5"/>
    <p:sldId id="269" r:id="rId6"/>
    <p:sldId id="270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779414"/>
            <a:ext cx="8084744" cy="1653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ОКНА»</a:t>
            </a: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961" y="321972"/>
            <a:ext cx="3660013" cy="36600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0831" y="4037160"/>
            <a:ext cx="10058400" cy="2024963"/>
          </a:xfrm>
        </p:spPr>
        <p:txBody>
          <a:bodyPr>
            <a:no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5910"/>
            <a:ext cx="822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Королёв Московской области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20 «Машенька» 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(МБДОУ «Детский сад № 20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3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691" y="33807"/>
            <a:ext cx="9098924" cy="68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6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36" y="128789"/>
            <a:ext cx="4606784" cy="6131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0490" y="563165"/>
            <a:ext cx="61561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квартире одним из самых опасных мест является балкон. Нельзя свешиваться через перила, сидеть на перилах, устраивать на балконе разные подвижные игры. Ни в коем случае не надо ради забавы делать вид, что ты хочешь столкнуть приятеля вниз. Эта шутка может обернуться несчастьем.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919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947" y="193183"/>
            <a:ext cx="1002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0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087" y="30104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7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79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 «БЕЗОПАСНЫЕ ОКНА»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«Безопасные окна»</dc:title>
  <dc:creator>симонина анна</dc:creator>
  <cp:lastModifiedBy>Владелец</cp:lastModifiedBy>
  <cp:revision>12</cp:revision>
  <cp:lastPrinted>2017-10-21T13:00:26Z</cp:lastPrinted>
  <dcterms:created xsi:type="dcterms:W3CDTF">2017-04-23T07:42:56Z</dcterms:created>
  <dcterms:modified xsi:type="dcterms:W3CDTF">2020-05-22T07:34:25Z</dcterms:modified>
</cp:coreProperties>
</file>