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90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3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46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5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79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72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6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7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14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22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2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1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7B202-6A0B-471C-86F1-C85937D91029}" type="datetimeFigureOut">
              <a:rPr lang="ru-RU" smtClean="0"/>
              <a:t>17.05.2018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F9F0-7327-4D51-9D5F-AF86B60643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8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1622" y="131806"/>
            <a:ext cx="9119286" cy="141690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200" dirty="0" smtClean="0"/>
              <a:t>Муниципальное бюджетное дошкольное образовательное учреждение городского округа Королев Московской области 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«Детский сад комбинированного вида №20 «Машенька»</a:t>
            </a: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776" y="2026508"/>
            <a:ext cx="10981944" cy="2746660"/>
          </a:xfrm>
        </p:spPr>
        <p:txBody>
          <a:bodyPr/>
          <a:lstStyle/>
          <a:p>
            <a:endParaRPr lang="ru-RU" dirty="0"/>
          </a:p>
          <a:p>
            <a:r>
              <a:rPr lang="ru-RU" sz="3200" b="1" dirty="0" smtClean="0"/>
              <a:t>Реализация международного проекта «АФЛАТУН»</a:t>
            </a:r>
          </a:p>
          <a:p>
            <a:r>
              <a:rPr lang="ru-RU" sz="3200" b="1" dirty="0"/>
              <a:t>с</a:t>
            </a:r>
            <a:r>
              <a:rPr lang="ru-RU" sz="3200" b="1" dirty="0" smtClean="0"/>
              <a:t>оциальное и финансовое образование детей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95" y="4946905"/>
            <a:ext cx="5400609" cy="144475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esnya_iz_mul_tika_tri_kotenka_den_gi_lepestochki (votekara.or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156"/>
      </p:ext>
    </p:extLst>
  </p:cSld>
  <p:clrMapOvr>
    <a:masterClrMapping/>
  </p:clrMapOvr>
  <p:transition spd="slow" advTm="62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Идем на поиски клада!!!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" y="1811306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48" y="1811306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498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1"/>
    </mc:Choice>
    <mc:Fallback xmlns="">
      <p:transition spd="slow" advTm="7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Вот это нам повезло!!!!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78234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88" y="1966754"/>
            <a:ext cx="51816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65" y="4183523"/>
            <a:ext cx="2330386" cy="24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Ярмарка!</a:t>
            </a: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312" y="2058194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592" y="1351867"/>
            <a:ext cx="3850696" cy="5134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30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9"/>
    </mc:Choice>
    <mc:Fallback xmlns="">
      <p:transition spd="slow" advTm="6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6741">
            <a:off x="454295" y="1825625"/>
            <a:ext cx="3263503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288">
            <a:off x="8763000" y="1825625"/>
            <a:ext cx="3263503" cy="43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12" y="459931"/>
            <a:ext cx="4287774" cy="5717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190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4"/>
    </mc:Choice>
    <mc:Fallback xmlns="">
      <p:transition spd="slow" advTm="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64592"/>
            <a:ext cx="4450080" cy="333756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68" y="1554480"/>
            <a:ext cx="5193792" cy="389534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76" y="3081528"/>
            <a:ext cx="4852416" cy="3639312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474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"/>
    </mc:Choice>
    <mc:Fallback xmlns="">
      <p:transition spd="slow" advTm="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Участник международного конкурса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54" y="1627916"/>
            <a:ext cx="3534334" cy="4860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058" y="3781167"/>
            <a:ext cx="2689093" cy="28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7"/>
    </mc:Choice>
    <mc:Fallback xmlns="">
      <p:transition spd="slow" advTm="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79653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Спасибо за внимание!!!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83" y="3034686"/>
            <a:ext cx="3248411" cy="34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"/>
    </mc:Choice>
    <mc:Fallback xmlns="">
      <p:transition spd="slow" advTm="522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5619"/>
          </a:xfrm>
        </p:spPr>
        <p:txBody>
          <a:bodyPr/>
          <a:lstStyle/>
          <a:p>
            <a:pPr algn="ctr"/>
            <a:r>
              <a:rPr lang="ru-RU" dirty="0" smtClean="0"/>
              <a:t>Знакомство с </a:t>
            </a:r>
            <a:r>
              <a:rPr lang="ru-RU" dirty="0" err="1" smtClean="0"/>
              <a:t>Афлатуном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8" y="1467420"/>
            <a:ext cx="5440782" cy="32941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6855"/>
            <a:ext cx="4950799" cy="371309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6" y="4565142"/>
            <a:ext cx="203054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8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81">
        <p:split orient="vert"/>
      </p:transition>
    </mc:Choice>
    <mc:Fallback xmlns="">
      <p:transition spd="slow" advTm="608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" y="631730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96" y="2131346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91" y="4138454"/>
            <a:ext cx="2355426" cy="25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8"/>
    </mc:Choice>
    <mc:Fallback xmlns="">
      <p:transition spd="slow" advTm="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 smtClean="0"/>
              <a:t>Занимаемся…</a:t>
            </a:r>
            <a:endParaRPr lang="ru-RU" sz="5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048" y="1490362"/>
            <a:ext cx="6729984" cy="477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14" y="3685032"/>
            <a:ext cx="2868404" cy="306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8"/>
    </mc:Choice>
    <mc:Fallback xmlns="">
      <p:transition spd="slow" advTm="6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Виртуальная экскурсия в банк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204" y="1530128"/>
            <a:ext cx="7277100" cy="4573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488" y="3288792"/>
            <a:ext cx="3569208" cy="35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"/>
    </mc:Choice>
    <mc:Fallback xmlns="">
      <p:transition spd="slow" advTm="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Деньги и пластиковая карта</a:t>
            </a:r>
            <a:endParaRPr lang="ru-RU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768" y="1690688"/>
            <a:ext cx="3862887" cy="451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80" y="1690687"/>
            <a:ext cx="3804976" cy="451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1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7"/>
    </mc:Choice>
    <mc:Fallback xmlns="">
      <p:transition spd="slow" advTm="7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Азбука здорового питания</a:t>
            </a:r>
            <a:endParaRPr lang="ru-RU" sz="4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5" y="1947672"/>
            <a:ext cx="5328161" cy="399612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56" y="2058795"/>
            <a:ext cx="5181600" cy="388499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842" y="512064"/>
            <a:ext cx="1632981" cy="174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5"/>
    </mc:Choice>
    <mc:Fallback xmlns="">
      <p:transition spd="slow" advTm="8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err="1" smtClean="0"/>
              <a:t>Брейн</a:t>
            </a:r>
            <a:r>
              <a:rPr lang="ru-RU" sz="4800" dirty="0" smtClean="0"/>
              <a:t>-ринг</a:t>
            </a:r>
            <a:endParaRPr lang="ru-RU" sz="4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" y="2250218"/>
            <a:ext cx="5181600" cy="388620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  <a:softEdge rad="127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181600" cy="388620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553" y="4764024"/>
            <a:ext cx="20859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8"/>
    </mc:Choice>
    <mc:Fallback xmlns="">
      <p:transition spd="slow" advTm="6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9788" y="1152145"/>
            <a:ext cx="5157787" cy="822960"/>
          </a:xfrm>
        </p:spPr>
        <p:txBody>
          <a:bodyPr/>
          <a:lstStyle/>
          <a:p>
            <a:r>
              <a:rPr lang="ru-RU" dirty="0" smtClean="0"/>
              <a:t>Как использовать деньги??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3" y="2478023"/>
            <a:ext cx="4988940" cy="305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650103" y="4398265"/>
            <a:ext cx="5414137" cy="768096"/>
          </a:xfrm>
        </p:spPr>
        <p:txBody>
          <a:bodyPr/>
          <a:lstStyle/>
          <a:p>
            <a:pPr algn="ctr"/>
            <a:r>
              <a:rPr lang="ru-RU" dirty="0" smtClean="0"/>
              <a:t>Где и откуда их взять?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751216"/>
            <a:ext cx="5054759" cy="3369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58" y="3733039"/>
            <a:ext cx="2680312" cy="286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"/>
    </mc:Choice>
    <mc:Fallback xmlns="">
      <p:transition spd="slow" advTm="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езентация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Презентация2</Template>
  <TotalTime>187</TotalTime>
  <Words>57</Words>
  <Application>Microsoft Office PowerPoint</Application>
  <PresentationFormat>Широкоэкранный</PresentationFormat>
  <Paragraphs>17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Georgia</vt:lpstr>
      <vt:lpstr>Презентация2</vt:lpstr>
      <vt:lpstr>  Муниципальное бюджетное дошкольное образовательное учреждение городского округа Королев Московской области   «Детский сад комбинированного вида №20 «Машенька»</vt:lpstr>
      <vt:lpstr>Знакомство с Афлатуном</vt:lpstr>
      <vt:lpstr>Презентация PowerPoint</vt:lpstr>
      <vt:lpstr>Занимаемся…</vt:lpstr>
      <vt:lpstr>Виртуальная экскурсия в банк</vt:lpstr>
      <vt:lpstr>Деньги и пластиковая карта</vt:lpstr>
      <vt:lpstr>Азбука здорового питания</vt:lpstr>
      <vt:lpstr>Брейн-ринг</vt:lpstr>
      <vt:lpstr>Презентация PowerPoint</vt:lpstr>
      <vt:lpstr>Идем на поиски клада!!!</vt:lpstr>
      <vt:lpstr>Вот это нам повезло!!!!</vt:lpstr>
      <vt:lpstr>Ярмарка!</vt:lpstr>
      <vt:lpstr>Презентация PowerPoint</vt:lpstr>
      <vt:lpstr>Презентация PowerPoint</vt:lpstr>
      <vt:lpstr>Участник международного конкурса</vt:lpstr>
      <vt:lpstr>Спасибо за внимание!!!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городского округа Королев Московской области   «Детский сад комбинированного вида №20 «Машенька»</dc:title>
  <dc:creator>Microsoft</dc:creator>
  <cp:lastModifiedBy>Оксана</cp:lastModifiedBy>
  <cp:revision>25</cp:revision>
  <dcterms:created xsi:type="dcterms:W3CDTF">2018-05-16T13:54:28Z</dcterms:created>
  <dcterms:modified xsi:type="dcterms:W3CDTF">2018-05-17T09:51:40Z</dcterms:modified>
</cp:coreProperties>
</file>